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D1FC-87DF-4090-9428-F6D6A7D64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92E9C-693E-4531-806A-89BA56E7A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8B7DB-E1F7-4A91-A225-D98574ED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2AC93-C3D1-4C48-97C2-5F13A630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A238A-F6FC-49CE-999C-E37BC89B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1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4E46F-C5F5-4E78-8FAD-BCE4E964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61DCF9-D0E1-4779-8CC8-052C7FAC5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2EC55-D7EE-4151-B8D8-2229183E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81EC-CD19-498D-98D8-D7BD8FA7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CA1E4-B9FE-47CB-90C9-1E6F2641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4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2092A1-7B03-4716-B01E-423784EAF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CC505-9B90-4DAC-94B8-426D48242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C32-27D1-4438-9B17-99522403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EA376-5DAE-4451-A141-AE9E442C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0F01A-6AEA-43C2-AFFE-FB4E8B19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FBFAC-6446-4345-AA6F-BF684A9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E8BEA-BDA2-411C-A555-580D8A9C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2A063-2FE7-4137-8E2A-1E85C91F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C3043-3FD4-4321-A0E3-FBEBA9FE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7101D-9882-4357-8C2B-41D3EF74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8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25731-DB35-4C38-8757-62DD04DD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C3D4FA-A577-4210-B95A-41653411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541E6-70CA-468F-A472-EE80D86F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9E49-7DA4-46C6-9DCE-1E4276B3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6C156-8132-4F9A-A08D-A6579301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84365-7CAC-4B4B-88E6-A7F66F7D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8B395-E7B6-4C2E-9675-D56ED0190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D2480-1891-4B46-A70A-3526BEC5C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A88B7-24B8-45D4-8DA1-01AF8756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64A8A-DBE0-44A1-B531-0BF0CD62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DE6C7-BAF5-4799-B94E-368C42EB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6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E3538-C16E-4912-B098-4D997688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C0FF1-4FE0-4E73-B0C1-264F1017C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F034A-9898-4E33-8E4D-B3A5504FA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33B190-6F01-43F8-9334-A8B572A01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81AD68-560B-4100-B38E-052FC3492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E636CF-04AB-401E-814C-824D2978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C32BB9-9922-4CA9-A043-1508BECE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FDFC3-C471-457A-9D1B-CC031626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6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EEA2-CB3C-4F7E-A5C2-340A2D48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610B13-D38B-496B-8580-EB391E6F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33D1F7-106C-4AF9-AF70-A866368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7A7C3-76B2-4BB2-856E-D87E94CB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9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3999E9-7A42-495A-A2B6-94FD4BB5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6BC336-67D5-4525-80E6-5BBB3B9D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7E9E5-C97B-4DF5-8617-104A3702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1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CC59-22A6-47E3-9190-F5F72B36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66BB1-C0B5-457E-8BE3-7A3DAB5B4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B66E9-3D1E-45D0-8264-81EA86755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41BA27-7628-4FF3-8641-17B2AC15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760C7-42DB-4518-8962-6006E69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5460F-3104-4E0F-9337-A854AD1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4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588B-D793-42C3-AAD7-9C193A15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341DC4-181F-4A74-BA9B-1EE0D5CA1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76255E-7AA6-4489-8264-70B3AF0D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571C7-CE6C-4E59-A50D-D56BAD7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7B8B3-3E03-4DBF-B168-01F6F4E1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23E350-4CFB-4032-97DA-E7E32173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5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CC735C-E64E-4015-9AEC-0BA48364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FF06B-457A-46D9-9ED9-0F67BEB3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BD851-82CA-490F-8C9F-B1817F648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E408-882D-4CD5-89F0-67D85C0A7C4C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F78DD-5A14-4EF6-98B8-179465928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421C4-B05B-40BF-AE85-7D01A98B1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4B6E37-63B3-4354-90D1-6E915ED3E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97" y="0"/>
            <a:ext cx="34822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7B5E96-9CDA-4D5D-A55E-B5FE0B88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8" y="0"/>
            <a:ext cx="34822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C2636-FB35-4955-837F-5EC4F2151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39" y="0"/>
            <a:ext cx="34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5F10023-F929-4AE4-A41F-3BDBB39F7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0" y="0"/>
            <a:ext cx="3482200" cy="6858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7F8575D-D625-4637-B1AE-7F41A5B5FAA1}"/>
              </a:ext>
            </a:extLst>
          </p:cNvPr>
          <p:cNvSpPr/>
          <p:nvPr/>
        </p:nvSpPr>
        <p:spPr>
          <a:xfrm>
            <a:off x="3925442" y="2490953"/>
            <a:ext cx="1138735" cy="104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24FDC4-315E-4516-8471-5401D3C4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20" y="0"/>
            <a:ext cx="34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2E66B3-C1B7-4886-BB2D-FBBC7B1D8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9" y="0"/>
            <a:ext cx="3482200" cy="6858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6507D0A-5FBA-44AC-9351-8930F09347F5}"/>
              </a:ext>
            </a:extLst>
          </p:cNvPr>
          <p:cNvSpPr/>
          <p:nvPr/>
        </p:nvSpPr>
        <p:spPr>
          <a:xfrm>
            <a:off x="2426081" y="5817476"/>
            <a:ext cx="1138735" cy="104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4192DF-0C47-4588-A669-17E885188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4" y="0"/>
            <a:ext cx="3482200" cy="6858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EEAB7AE-F7A6-49CF-A29C-0E0E24CB670D}"/>
              </a:ext>
            </a:extLst>
          </p:cNvPr>
          <p:cNvSpPr/>
          <p:nvPr/>
        </p:nvSpPr>
        <p:spPr>
          <a:xfrm>
            <a:off x="8532593" y="6337738"/>
            <a:ext cx="600898" cy="499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5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73EDA7-E468-4839-8FB4-8D203028B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0"/>
            <a:ext cx="3482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D6B73D-4053-4D18-9794-A7C10F1C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5" y="0"/>
            <a:ext cx="34822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9100ABB-7E62-46E2-8DE9-D6E8AF6882EB}"/>
              </a:ext>
            </a:extLst>
          </p:cNvPr>
          <p:cNvSpPr/>
          <p:nvPr/>
        </p:nvSpPr>
        <p:spPr>
          <a:xfrm>
            <a:off x="1206882" y="5554717"/>
            <a:ext cx="947740" cy="83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0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1738A-86B0-4903-9F23-49AE60522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0"/>
            <a:ext cx="3482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B3D18-449F-44B4-BE6E-AC72041A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00" y="0"/>
            <a:ext cx="34822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B9249B8-5943-4FB3-988D-26D9DF509523}"/>
              </a:ext>
            </a:extLst>
          </p:cNvPr>
          <p:cNvSpPr/>
          <p:nvPr/>
        </p:nvSpPr>
        <p:spPr>
          <a:xfrm>
            <a:off x="2139928" y="5523186"/>
            <a:ext cx="947740" cy="83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DDC8342-70C1-4615-92D7-ADD692C95150}"/>
              </a:ext>
            </a:extLst>
          </p:cNvPr>
          <p:cNvSpPr/>
          <p:nvPr/>
        </p:nvSpPr>
        <p:spPr>
          <a:xfrm>
            <a:off x="5990896" y="6211614"/>
            <a:ext cx="796413" cy="646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1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minku.koo</dc:creator>
  <cp:lastModifiedBy>minku.koo</cp:lastModifiedBy>
  <cp:revision>4</cp:revision>
  <dcterms:created xsi:type="dcterms:W3CDTF">2024-04-26T14:39:53Z</dcterms:created>
  <dcterms:modified xsi:type="dcterms:W3CDTF">2024-04-26T14:50:20Z</dcterms:modified>
</cp:coreProperties>
</file>